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" name="Google Shape;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fdaaffb35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fdaaffb35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2411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483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164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16685"/>
              </a:buClr>
              <a:buSzPts val="2800"/>
              <a:buNone/>
              <a:defRPr b="1">
                <a:solidFill>
                  <a:srgbClr val="0166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2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54A4C3"/>
              </a:buClr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9CBB31"/>
              </a:buClr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54A4C3"/>
              </a:buClr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9CBB31"/>
              </a:buClr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54A4C3"/>
              </a:buClr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311708" y="12411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11700" y="3483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164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2559"/>
              </a:solidFill>
            </a:endParaRPr>
          </a:p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8520600" cy="32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